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2"/>
          <p:cNvSpPr>
            <a:spLocks noGrp="1" noRo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hape 26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10242" name="Shape 2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hape 32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12290" name="Shape 3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38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14338" name="Shape 3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44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16386" name="Shape 4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49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18434" name="Shape 5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55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20482" name="Shape 5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62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22530" name="Shape 6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68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24578" name="Shape 6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74"/>
          <p:cNvSpPr>
            <a:spLocks noGrp="1" noRot="1"/>
          </p:cNvSpPr>
          <p:nvPr>
            <p:ph type="sldImg" idx="2"/>
          </p:nvPr>
        </p:nvSpPr>
        <p:spPr>
          <a:noFill/>
        </p:spPr>
      </p:sp>
      <p:sp>
        <p:nvSpPr>
          <p:cNvPr id="26626" name="Shape 7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hape 23"/>
          <p:cNvSpPr>
            <a:spLocks noChangeArrowheads="1"/>
          </p:cNvSpPr>
          <p:nvPr/>
        </p:nvSpPr>
        <p:spPr bwMode="auto">
          <a:xfrm rot="-4757">
            <a:off x="136525" y="922338"/>
            <a:ext cx="8870950" cy="592931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8" name="Shape 24"/>
          <p:cNvSpPr txBox="1">
            <a:spLocks noGrp="1"/>
          </p:cNvSpPr>
          <p:nvPr>
            <p:ph type="title"/>
          </p:nvPr>
        </p:nvSpPr>
        <p:spPr>
          <a:xfrm>
            <a:off x="457200" y="-227013"/>
            <a:ext cx="8229600" cy="1143001"/>
          </a:xfrm>
        </p:spPr>
        <p:txBody>
          <a:bodyPr/>
          <a:lstStyle/>
          <a:p>
            <a:pPr indent="228600" eaLnBrk="1" hangingPunct="1">
              <a:spcBef>
                <a:spcPct val="0"/>
              </a:spcBef>
              <a:buClr>
                <a:srgbClr val="FFFFFF"/>
              </a:buClr>
              <a:buSzTx/>
              <a:buFontTx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Service Broker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hape 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eaLnBrk="1" hangingPunct="1">
              <a:spcBef>
                <a:spcPct val="0"/>
              </a:spcBef>
              <a:buClr>
                <a:srgbClr val="FFFFFF"/>
              </a:buClr>
              <a:buSzTx/>
              <a:buFontTx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What is Service Broker?</a:t>
            </a:r>
          </a:p>
        </p:txBody>
      </p:sp>
      <p:sp>
        <p:nvSpPr>
          <p:cNvPr id="11266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  <a:buFontTx/>
              <a:buChar char="•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New technology in SQL Server 2005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  <a:buFontTx/>
              <a:buChar char="•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async messaging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  <a:buFontTx/>
              <a:buChar char="•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Deferred processing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  <a:buFontTx/>
              <a:buChar char="•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Queue Processing (unordered and FIFO)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  <a:buFontTx/>
              <a:buChar char="•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nothing new to install or license, just enable it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  <a:buFontTx/>
              <a:buChar char="•"/>
            </a:pPr>
            <a:endParaRPr lang="en-US" sz="300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hape 3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indent="228600" eaLnBrk="1" hangingPunct="1">
              <a:spcBef>
                <a:spcPct val="0"/>
              </a:spcBef>
              <a:buClr>
                <a:srgbClr val="FFFFFF"/>
              </a:buClr>
              <a:buSzTx/>
              <a:buFontTx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When should we consider using SB?</a:t>
            </a:r>
          </a:p>
        </p:txBody>
      </p:sp>
      <p:pic>
        <p:nvPicPr>
          <p:cNvPr id="13317" name="Picture 5" descr="Asyn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343400"/>
            <a:ext cx="5524500" cy="3333750"/>
          </a:xfrm>
          <a:prstGeom prst="rect">
            <a:avLst/>
          </a:prstGeom>
          <a:noFill/>
        </p:spPr>
      </p:pic>
      <p:sp>
        <p:nvSpPr>
          <p:cNvPr id="13314" name="Shape 36"/>
          <p:cNvSpPr txBox="1">
            <a:spLocks noGrp="1"/>
          </p:cNvSpPr>
          <p:nvPr>
            <p:ph type="body" idx="1"/>
          </p:nvPr>
        </p:nvSpPr>
        <p:spPr>
          <a:xfrm>
            <a:off x="228600" y="9144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  <a:buFontTx/>
              <a:buChar char="•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Long running processes...fire and forget!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  <a:buFontTx/>
              <a:buChar char="•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loosely coupled, asynch processes that SCALE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  <a:buFontTx/>
              <a:buChar char="•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fault tolerance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  <a:buFontTx/>
              <a:buChar char="•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scale-out (distributed) possibilities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  <a:buFontTx/>
              <a:buChar char="•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automatic eventing (a stored proc fires async when a message is enqueued)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4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indent="228600" eaLnBrk="1" hangingPunct="1">
              <a:spcBef>
                <a:spcPct val="0"/>
              </a:spcBef>
              <a:buClr>
                <a:srgbClr val="FFFFFF"/>
              </a:buClr>
              <a:buSzTx/>
              <a:buFontTx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When should we consider using SB?</a:t>
            </a:r>
          </a:p>
        </p:txBody>
      </p:sp>
      <p:sp>
        <p:nvSpPr>
          <p:cNvPr id="1536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  <a:buFontTx/>
              <a:buChar char="•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respond to events without continuous polling (push queue)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  <a:buFontTx/>
              <a:buChar char="•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Query Notifications (data caching) (pull queue)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  <a:buFontTx/>
              <a:buChar char="•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data-intensive queuing operations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  <a:buFontTx/>
              <a:buChar char="•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cheap, efficient transactions (no 2PC)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  <a:buFontTx/>
              <a:buChar char="•"/>
            </a:pPr>
            <a:r>
              <a:rPr lang="en-US" sz="3000" b="1" smtClean="0">
                <a:solidFill>
                  <a:srgbClr val="FFFFFF"/>
                </a:solidFill>
                <a:latin typeface="Arial" charset="0"/>
                <a:cs typeface="Arial" charset="0"/>
              </a:rPr>
              <a:t>anytime we want to push our messaging support burden onto the DBAs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  <a:buFontTx/>
              <a:buChar char="•"/>
            </a:pPr>
            <a:endParaRPr lang="en-US" sz="300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47"/>
          <p:cNvSpPr>
            <a:spLocks noChangeArrowheads="1"/>
          </p:cNvSpPr>
          <p:nvPr/>
        </p:nvSpPr>
        <p:spPr bwMode="auto">
          <a:xfrm>
            <a:off x="330200" y="276225"/>
            <a:ext cx="8532813" cy="64531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52"/>
          <p:cNvSpPr txBox="1">
            <a:spLocks noGrp="1"/>
          </p:cNvSpPr>
          <p:nvPr>
            <p:ph type="title"/>
          </p:nvPr>
        </p:nvSpPr>
        <p:spPr>
          <a:xfrm>
            <a:off x="457200" y="163513"/>
            <a:ext cx="8229600" cy="1143000"/>
          </a:xfrm>
        </p:spPr>
        <p:txBody>
          <a:bodyPr/>
          <a:lstStyle/>
          <a:p>
            <a:pPr indent="228600" eaLnBrk="1" hangingPunct="1">
              <a:spcBef>
                <a:spcPct val="0"/>
              </a:spcBef>
              <a:buClr>
                <a:srgbClr val="FFFFFF"/>
              </a:buClr>
              <a:buSzTx/>
              <a:buFontTx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Isn't "database as a queue" an anti-pattern?</a:t>
            </a:r>
          </a:p>
        </p:txBody>
      </p:sp>
      <p:sp>
        <p:nvSpPr>
          <p:cNvPr id="19458" name="Shape 53"/>
          <p:cNvSpPr txBox="1">
            <a:spLocks noGrp="1"/>
          </p:cNvSpPr>
          <p:nvPr>
            <p:ph type="body" idx="1"/>
          </p:nvPr>
        </p:nvSpPr>
        <p:spPr>
          <a:xfrm>
            <a:off x="457200" y="1306513"/>
            <a:ext cx="8229600" cy="4967287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Usually yes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developers can't design and code queueing systems without having lock, block, and deadlock problems.  SB solves this.  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Think about PrcsStsCd and pull queues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...Too much polling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...SQL Server is efficient at CRUD or SELECTs, but rarely both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...not enough queue draining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...too tempting to put shared state in the db queue, causing tight coupling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  <a:buFontTx/>
              <a:buChar char="•"/>
            </a:pPr>
            <a:endParaRPr lang="en-US" sz="300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58"/>
          <p:cNvSpPr>
            <a:spLocks noChangeArrowheads="1"/>
          </p:cNvSpPr>
          <p:nvPr/>
        </p:nvSpPr>
        <p:spPr bwMode="auto">
          <a:xfrm>
            <a:off x="3352800" y="2124075"/>
            <a:ext cx="5653088" cy="45005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6" name="Shape 5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eaLnBrk="1" hangingPunct="1">
              <a:spcBef>
                <a:spcPct val="0"/>
              </a:spcBef>
              <a:buClr>
                <a:srgbClr val="FFFFFF"/>
              </a:buClr>
              <a:buSzTx/>
              <a:buFontTx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Isn't the db already the big bottleneck?</a:t>
            </a:r>
          </a:p>
        </p:txBody>
      </p:sp>
      <p:sp>
        <p:nvSpPr>
          <p:cNvPr id="21507" name="Shape 60"/>
          <p:cNvSpPr txBox="1">
            <a:spLocks noGrp="1"/>
          </p:cNvSpPr>
          <p:nvPr>
            <p:ph type="body" idx="1"/>
          </p:nvPr>
        </p:nvSpPr>
        <p:spPr>
          <a:xfrm>
            <a:off x="228600" y="1600200"/>
            <a:ext cx="2971800" cy="4830763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Yes, but this technology can alleviate our overburdened db servers by processing data smarter.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6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indent="228600" eaLnBrk="1" hangingPunct="1">
              <a:spcBef>
                <a:spcPct val="0"/>
              </a:spcBef>
              <a:buClr>
                <a:srgbClr val="FFFFFF"/>
              </a:buClr>
              <a:buSzTx/>
              <a:buFontTx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But we already have ESB/EMS!</a:t>
            </a:r>
          </a:p>
        </p:txBody>
      </p:sp>
      <p:sp>
        <p:nvSpPr>
          <p:cNvPr id="23554" name="Shape 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Service Broker is complementary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It is not a JMS replacement</a:t>
            </a:r>
          </a:p>
          <a:p>
            <a:pPr marL="342900" indent="-342900" eaLnBrk="1" hangingPunct="1">
              <a:spcBef>
                <a:spcPts val="600"/>
              </a:spcBef>
              <a:buClr>
                <a:srgbClr val="FFFFFF"/>
              </a:buClr>
              <a:buSzPct val="167000"/>
            </a:pPr>
            <a:r>
              <a:rPr lang="en-US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use it for all of the reasons mentioned already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71"/>
          <p:cNvSpPr>
            <a:spLocks noChangeArrowheads="1"/>
          </p:cNvSpPr>
          <p:nvPr/>
        </p:nvSpPr>
        <p:spPr bwMode="auto">
          <a:xfrm>
            <a:off x="168275" y="700088"/>
            <a:ext cx="8856663" cy="549751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2" name="Shape 72"/>
          <p:cNvSpPr txBox="1">
            <a:spLocks noGrp="1"/>
          </p:cNvSpPr>
          <p:nvPr>
            <p:ph type="title"/>
          </p:nvPr>
        </p:nvSpPr>
        <p:spPr>
          <a:xfrm>
            <a:off x="795338" y="274638"/>
            <a:ext cx="8229600" cy="1143000"/>
          </a:xfrm>
        </p:spPr>
        <p:txBody>
          <a:bodyPr/>
          <a:lstStyle/>
          <a:p>
            <a:pPr indent="228600" eaLnBrk="1" hangingPunct="1">
              <a:spcBef>
                <a:spcPct val="0"/>
              </a:spcBef>
              <a:buClr>
                <a:srgbClr val="FFFFFF"/>
              </a:buClr>
              <a:buSzTx/>
              <a:buFontTx/>
              <a:buNone/>
            </a:pPr>
            <a:r>
              <a:rPr lang="en-US" smtClean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Worklisting Tickling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efault Design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215</Words>
  <PresentationFormat>On-screen Show (4:3)</PresentationFormat>
  <Paragraphs>34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Service Broker</vt:lpstr>
      <vt:lpstr>What is Service Broker?</vt:lpstr>
      <vt:lpstr>When should we consider using SB?</vt:lpstr>
      <vt:lpstr>When should we consider using SB?</vt:lpstr>
      <vt:lpstr>Slide 5</vt:lpstr>
      <vt:lpstr>Isn't "database as a queue" an anti-pattern?</vt:lpstr>
      <vt:lpstr>Isn't the db already the big bottleneck?</vt:lpstr>
      <vt:lpstr>But we already have ESB/EMS!</vt:lpstr>
      <vt:lpstr>Worklisting Tickling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Broker</dc:title>
  <cp:lastModifiedBy>z0024t6z</cp:lastModifiedBy>
  <cp:revision>4</cp:revision>
  <dcterms:modified xsi:type="dcterms:W3CDTF">2013-01-28T16:24:30Z</dcterms:modified>
</cp:coreProperties>
</file>